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73" r:id="rId4"/>
    <p:sldId id="272" r:id="rId5"/>
    <p:sldId id="264" r:id="rId6"/>
    <p:sldId id="261" r:id="rId7"/>
    <p:sldId id="274" r:id="rId8"/>
    <p:sldId id="276" r:id="rId9"/>
    <p:sldId id="278" r:id="rId10"/>
    <p:sldId id="277" r:id="rId11"/>
    <p:sldId id="271" r:id="rId12"/>
  </p:sldIdLst>
  <p:sldSz cx="9144000" cy="6858000" type="screen4x3"/>
  <p:notesSz cx="9874250" cy="6724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59" userDrawn="1">
          <p15:clr>
            <a:srgbClr val="A4A3A4"/>
          </p15:clr>
        </p15:guide>
        <p15:guide id="2" pos="3198" userDrawn="1">
          <p15:clr>
            <a:srgbClr val="A4A3A4"/>
          </p15:clr>
        </p15:guide>
        <p15:guide id="3" orient="horz" pos="2119" userDrawn="1">
          <p15:clr>
            <a:srgbClr val="A4A3A4"/>
          </p15:clr>
        </p15:guide>
        <p15:guide id="4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1959"/>
        <p:guide pos="3198"/>
        <p:guide orient="horz" pos="2119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93125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t>2016.01.07.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93125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71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593125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04825"/>
            <a:ext cx="3359150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87425" y="3194209"/>
            <a:ext cx="7899400" cy="3026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593125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992888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Települési</a:t>
            </a:r>
            <a:r>
              <a:rPr lang="en-US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környezetvédelmi</a:t>
            </a:r>
            <a:r>
              <a:rPr lang="en-US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1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TOP-2.1.3-15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Kovács Adrienn</a:t>
            </a: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08.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 Önkormányzata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fejlesztes@szszbmo.hu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9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8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8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6984776" cy="46085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beavatkozás célja: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hu-HU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inkluzív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növekedés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uniós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stratégiával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éghajlatváltozáshoz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alkalmazkodás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kockázatmegelőzés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kezelés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előmozdítása</a:t>
            </a:r>
            <a:r>
              <a:rPr lang="hu-HU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összhangban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csapadékvíz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elvezetési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gazdálkodási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rendszerének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környezetbiztonságának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növelése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állapotának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javítása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belvíz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vízkár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veszélyeztetettségének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csökkentése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felszíni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vizeink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minőségének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javítása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káresemények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megelőzése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/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esetében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belterületre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hullott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csapadékvizek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felszín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alól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előtörő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fakadó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rendezett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kártétel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nélküli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elvezetése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belterületen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áthúzódó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vízfolyások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belvízcsatornák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belvíz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elvezető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rendezése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belterületének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külterületeken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keletkezett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káros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hatásaitól</a:t>
            </a:r>
            <a:r>
              <a:rPr lang="hu-HU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/>
              <a:t> </a:t>
            </a:r>
            <a:endParaRPr lang="hu-HU" dirty="0" smtClean="0"/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intézkedés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keretében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belterületének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védelmét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művek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bel-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külterületi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művek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rekonstrukciójára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fejlesztésére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Településfejlesztési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Operatív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(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továbbiakban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TOP)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céljaihoz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illeszkedő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van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lehetőség</a:t>
            </a:r>
            <a:r>
              <a:rPr lang="en-US" sz="21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/>
          </a:p>
          <a:p>
            <a:pPr marL="0" lvl="2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83155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23629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80728"/>
            <a:ext cx="6347714" cy="5060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igénylők köre: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elyi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önkormányzatok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elyi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önkormányzatok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társulásai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 vezető kizárólag települési önkormányzat lehet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 partnerként </a:t>
            </a:r>
            <a:r>
              <a:rPr lang="de-AT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 </a:t>
            </a:r>
            <a:r>
              <a:rPr lang="de-AT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Közút</a:t>
            </a:r>
            <a:r>
              <a:rPr lang="de-AT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Nonprofit</a:t>
            </a:r>
            <a:r>
              <a:rPr lang="de-AT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Zrt</a:t>
            </a:r>
            <a:endParaRPr lang="hu-HU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benyújtása: </a:t>
            </a:r>
          </a:p>
          <a:p>
            <a:pPr marL="0" lvl="0" indent="0">
              <a:buNone/>
            </a:pP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április 16 - 2016. július 29.</a:t>
            </a:r>
          </a:p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végrehajtására rendelkezésre álló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időtartam: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hónap</a:t>
            </a: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kötelezettség: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 marL="457200" lvl="1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0" y="5978260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KÉRELMEK, FINANSZÍROZÁS 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keretösszeg: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2 478 millió Ft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- 8 db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 10 millió Ft, </a:t>
            </a:r>
            <a:r>
              <a:rPr lang="hu-HU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400 millió Ft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összes elszámolható költség 100%-a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9" y="5805264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 fontScale="90000"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védelmét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vízelvezető-hálózat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csapadékvíz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gazdálkodás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céljainak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figyelembe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vételével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védelmét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vízkár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elhárítási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vízvisszatartási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célú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tározók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>
              <a:buNone/>
            </a:pP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C.)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veszélyeztető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vízfolyások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lokális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vízkár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elhárítási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áthúzódó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vízfolyások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csatornák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valamint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belterületről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elvezetett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csapadékvizeket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befogadó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vízfolyások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belvízelvezető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csatornák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>
              <a:buNone/>
            </a:pP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D.)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védelmét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csapadékvíz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elvezető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töltéseinek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lokális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1" y="5956151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3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22413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7453" y="1243203"/>
            <a:ext cx="6874867" cy="5066118"/>
          </a:xfrm>
        </p:spPr>
        <p:txBody>
          <a:bodyPr>
            <a:normAutofit fontScale="55000" lnSpcReduction="20000"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Felszíni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vízelvezetést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vízszintet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szabályozó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talajvízállású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ill.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karsztvíz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fakadóvizes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területeken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Csapadékcsatorna-hálózat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építéssel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közvetlenül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érintett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során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sérült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közúthálózat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járda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kapubejáró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parkoló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felület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előttivel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azonos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típusú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burkolattal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történő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helyreállítása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útburkolat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indokolt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esetben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lehetséges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átereszek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átépítése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Szennyező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források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kizárása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szűrőmezők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szennyezett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csapadékvizet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tisztító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berendezések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hordalékfogók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Töltéskorona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kőzúzalékos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kivitelben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3.1.1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D)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pontban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meghatározott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Belterület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védelmét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csapadékvíz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elvezető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rendszerek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védelmi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töltéseinek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lokális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pontban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felsorolt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tevékenységekhez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kapcsolódva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Növényzet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helyreállítása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létesítményekhez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tartozó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beleértve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előírások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szerinti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sávot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(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természeti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védelem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álló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telepítendő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fajok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kiválasztásánál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táji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természeti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jellemzőket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figyelembe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venni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Keresztező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műtárgyak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kiépítése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átépítése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indokolt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3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3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1152128"/>
          </a:xfrm>
        </p:spPr>
        <p:txBody>
          <a:bodyPr>
            <a:normAutofit fontScale="90000"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KÖTELEZŐEN MEGVALÓSÍTANDÓ TEVÉKENYSÉGEK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3836499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tájékoztatás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nyilvánosság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infrastrukturális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beavatkozásokat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szemléletformáló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tájékoztató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9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7347" y="1115819"/>
            <a:ext cx="6347714" cy="49166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 dokumentumok: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hiánypótolható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mellékletek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Projekt-előkészítő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Tanulmány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Csatolandó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rendelkezésre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hu-HU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Költség-haszon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elemzés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Lefolytatott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közbeszerzés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dokumentációja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Engedélyezési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kiviteli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Jogerős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engedélyköteles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erről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szóló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772816"/>
            <a:ext cx="6347714" cy="388077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Rendezett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tulajdonviszonyokat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per-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igénymentességet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igazoló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dokumentumok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Tervezői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indoklások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(ha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TVT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illetékes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Bizottságának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Befogadói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Vízkárelhárítási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Országos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közút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vasút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érintettsége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előzetes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egyeztetések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lefolytatásának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dokumentumai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megfelelő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igénylői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meghatározása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érdekében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Horizontális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szempontok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érvényre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jutását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bemutató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</a:t>
            </a: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7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33545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958</TotalTime>
  <Words>608</Words>
  <Application>Microsoft Office PowerPoint</Application>
  <PresentationFormat>Diavetítés a képernyőre (4:3 oldalarány)</PresentationFormat>
  <Paragraphs>83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Fazetta</vt:lpstr>
      <vt:lpstr>Települési környezetvédelmi infrastruktúra- fejlesztések   TOP-2.1.3-15   Kovács Adrienn Nyíregyháza, 2016. január 08.</vt:lpstr>
      <vt:lpstr> A FELHÍVÁS CÉLJA, INDOKOLTSÁGA</vt:lpstr>
      <vt:lpstr> TÁMOGATÁSI KÉRELMEK, FINANSZÍROZÁS I.</vt:lpstr>
      <vt:lpstr> TÁMOGATÁSI KÉRELMEK, FINANSZÍROZÁS II.</vt:lpstr>
      <vt:lpstr> ÖNÁLLÓAN TÁMOGATHATÓ TEVÉKENYSÉGEK</vt:lpstr>
      <vt:lpstr> ÖNÁLLÓAN NEM TÁMOGATHATÓ, VÁLASZTHATÓ TEVÉKENYSÉGEK I.</vt:lpstr>
      <vt:lpstr> ÖNÁLLÓAN NEM TÁMOGATHATÓ, KÖTELEZŐEN MEGVALÓSÍTANDÓ TEVÉKENYSÉGEK </vt:lpstr>
      <vt:lpstr> KIVÁLASZTÁSI ELJÁRÁS</vt:lpstr>
      <vt:lpstr>KIVÁLASZTÁSI ELJÁRÁS</vt:lpstr>
      <vt:lpstr> TOVÁBBI INFORMÁCIÓK 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adriennkovacs</cp:lastModifiedBy>
  <cp:revision>129</cp:revision>
  <cp:lastPrinted>2016-01-06T08:38:11Z</cp:lastPrinted>
  <dcterms:created xsi:type="dcterms:W3CDTF">2014-03-03T11:13:53Z</dcterms:created>
  <dcterms:modified xsi:type="dcterms:W3CDTF">2016-01-07T14:07:50Z</dcterms:modified>
</cp:coreProperties>
</file>